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55"/>
  </p:normalViewPr>
  <p:slideViewPr>
    <p:cSldViewPr snapToGrid="0">
      <p:cViewPr varScale="1">
        <p:scale>
          <a:sx n="164" d="100"/>
          <a:sy n="164" d="100"/>
        </p:scale>
        <p:origin x="1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C271-81E6-5298-730D-3D6A6700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2EDCF-78A4-7735-6979-2A286C508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E0555-E638-97FD-CB6B-4DCDE7537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DBFA4-FF6F-493E-599A-4C222479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B5C24-D61F-4847-D239-91236ED2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695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DECE-77AC-5832-2351-CDA85028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30623-34E3-B41C-BA65-99A472B62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D97DF-1BF7-0688-3787-76A78AF3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35D51-CFE9-F6BB-E884-F33A3D17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166BC-831F-DBA4-4045-53436998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087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45472-FEFB-15A9-0757-07ED0E475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4FED72-F20D-D037-3143-B27A7F93F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62EA-2C45-4D82-B4F9-4879E964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3A31D-9911-3493-DB31-FBAD6748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41B7F-0E8D-9A6F-243F-A6963004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2020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9918-3C89-8DC4-6846-098C1ACC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0CBF8-887F-FE99-6D89-3363F32F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D7193-9804-FF9D-4E74-A60B677F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597B-B195-64D4-0D48-E0C267E79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9727E-BAB3-0D1A-D97E-B7CB60AB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2280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F56E-768F-D225-3F48-5D3633356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64808-DB7D-2BAC-E9E0-8EACFDBDA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F02BB-E7BF-3C34-B4B3-C76A5C7ED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35450-59F7-650D-0AB8-EE52996B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92EA-CE5B-F1CD-1AD8-0328214C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24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BC0DD-236F-7E80-DDFF-4C381ED4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BAB1A-9D02-345C-C46D-91F86A764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8B73B-B4C5-2296-7300-8E4056BC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2ADCF-32E6-E9A3-0CD7-55E6E7D0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3E4A1-B233-50C3-A82F-7DA61E100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F93F0-A4A3-E700-07EC-09018724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71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4387-31D5-1896-16EE-20BCED5F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DC27C-06FA-B28A-17B6-48C0DA01D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B43A1-BB37-A226-BDC2-D69B3B664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1CFB0-66F3-0F82-9D38-B517270C6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0C247-66F0-02B3-6BD6-3FE3F65CC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88204-6170-6374-E761-6F006822E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0A6C25-B725-1BE9-2F04-ED488543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491F3-D9E0-7484-D19B-6BC0A358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855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CE6E-559C-2775-1469-E506C41B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08ADE-BB6A-3322-DF06-9124B7A5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8B23F-D3C8-4A6D-3FC2-4506A48A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3E486-2691-DB58-3484-226E09FB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58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F4DD96-0388-87FA-DB01-A126C1E47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88B1E-4CB6-0FC6-3804-04DC9F2B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21B11-4DAA-052B-111C-5C5616E1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26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81E2-C059-CF01-C7B4-20A5AF42E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13D3-8DE9-4BD0-6EA0-BBA0F4BAE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ECB2D-E74E-8642-21A4-F1913E2C3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B3CFD-081A-94E1-A07F-87714C69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8E128-6378-E6CE-3260-80257B1A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BAA98-6DE4-566B-9274-D6872CBE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2264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1063-EEA5-33D8-E668-11CDDF50F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83E15-53FF-540E-A0DF-5364DCCD4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C26D-E15F-64AD-1743-BCA856E9B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C6885-A508-5A5E-C4FA-90A47CC1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A8D2A-42A7-647D-13E7-D5B7A635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AC97E-6534-CE2C-D8E9-BE090E26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550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BBF36-1E8B-0549-8E64-C9DEF7A8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8A16F-E063-EDF3-F71A-AD67E16BC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771B3-3C96-955B-A362-6CB7E381E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CC178-24CB-D346-A2BC-60DDD434A1CE}" type="datetimeFigureOut">
              <a:rPr lang="en-DE" smtClean="0"/>
              <a:t>19.10.23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A5799-3131-553A-5191-821958A7B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3489-0F36-BC60-CA65-5CCC540B4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7F82-AC8B-9242-8ECC-B7A577332C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121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B1D2-AB4A-CB43-FC17-128A0273B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What is the temporal dynamics of CNIH2 local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00848-97CB-206F-2685-34FD38C82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Surbhit Wagle</a:t>
            </a:r>
          </a:p>
          <a:p>
            <a:r>
              <a:rPr lang="en-DE" dirty="0"/>
              <a:t>AG Tchumatchenko</a:t>
            </a:r>
          </a:p>
        </p:txBody>
      </p:sp>
    </p:spTree>
    <p:extLst>
      <p:ext uri="{BB962C8B-B14F-4D97-AF65-F5344CB8AC3E}">
        <p14:creationId xmlns:p14="http://schemas.microsoft.com/office/powerpoint/2010/main" val="190598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247C-D144-791A-224B-7F6D50F4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B</a:t>
            </a:r>
            <a:r>
              <a:rPr lang="en-DE" sz="2800" dirty="0"/>
              <a:t>rief up-regulation of local translation rate (β</a:t>
            </a:r>
            <a:r>
              <a:rPr lang="en-DE" sz="2800" baseline="-25000" dirty="0"/>
              <a:t>p</a:t>
            </a:r>
            <a:r>
              <a:rPr lang="en-DE" sz="2800" dirty="0"/>
              <a:t>), lasts 10 mins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EC922-381B-9123-C833-5C4FFCEAAF55}"/>
              </a:ext>
            </a:extLst>
          </p:cNvPr>
          <p:cNvSpPr txBox="1"/>
          <p:nvPr/>
        </p:nvSpPr>
        <p:spPr>
          <a:xfrm>
            <a:off x="5894173" y="1632462"/>
            <a:ext cx="59188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From Sun et al 2021 we know that upon glutamate uncagging the porotein ranslation is up-regulated in the local vacinity of the stimulated spines (span ~ 2 𝑢m)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We use this to up-regulate the local trasnaltion rate in our model dendrite at location 250 𝑢m.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By how much is the local translation up-regulated  ? (we ramped it up 2000 times)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For how long it says up-regulated? (we kept it up for 10 mins)</a:t>
            </a:r>
          </a:p>
        </p:txBody>
      </p:sp>
      <p:pic>
        <p:nvPicPr>
          <p:cNvPr id="10" name="Picture 9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1DE4EFD7-91D1-67D1-3E72-A3BAF635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7" y="1888495"/>
            <a:ext cx="5461687" cy="4096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78A6B-DB94-DAB2-FAFA-350569166BEF}"/>
              </a:ext>
            </a:extLst>
          </p:cNvPr>
          <p:cNvSpPr txBox="1"/>
          <p:nvPr/>
        </p:nvSpPr>
        <p:spPr>
          <a:xfrm>
            <a:off x="838200" y="1565329"/>
            <a:ext cx="3411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Up-regulated for 10 mins and then set to basal level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4649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247C-D144-791A-224B-7F6D50F4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91420" cy="1325563"/>
          </a:xfrm>
        </p:spPr>
        <p:txBody>
          <a:bodyPr>
            <a:normAutofit/>
          </a:bodyPr>
          <a:lstStyle/>
          <a:p>
            <a:r>
              <a:rPr lang="en-GB" sz="2800" dirty="0"/>
              <a:t>C</a:t>
            </a:r>
            <a:r>
              <a:rPr lang="en-DE" sz="2800" dirty="0"/>
              <a:t>hange in [CNIH2] over time at stimulated and nearby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8B55D-90D8-E4E8-195B-CB604CE6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782" y="1996517"/>
            <a:ext cx="5782964" cy="4337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D7742-0D31-1006-951A-ED54B191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4746" y="1573299"/>
            <a:ext cx="6347254" cy="4760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1D0A09-0ACF-A73C-7A0E-DA9EE94F9E52}"/>
              </a:ext>
            </a:extLst>
          </p:cNvPr>
          <p:cNvSpPr txBox="1"/>
          <p:nvPr/>
        </p:nvSpPr>
        <p:spPr>
          <a:xfrm>
            <a:off x="2641065" y="2764006"/>
            <a:ext cx="223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At stimulated synapse</a:t>
            </a:r>
          </a:p>
        </p:txBody>
      </p:sp>
    </p:spTree>
    <p:extLst>
      <p:ext uri="{BB962C8B-B14F-4D97-AF65-F5344CB8AC3E}">
        <p14:creationId xmlns:p14="http://schemas.microsoft.com/office/powerpoint/2010/main" val="177238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247C-D144-791A-224B-7F6D50F4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Prolonged </a:t>
            </a:r>
            <a:r>
              <a:rPr lang="en-DE" sz="2800" dirty="0"/>
              <a:t>up-regulation of local translation rate (β</a:t>
            </a:r>
            <a:r>
              <a:rPr lang="en-DE" sz="2800" baseline="-25000" dirty="0"/>
              <a:t>p</a:t>
            </a:r>
            <a:r>
              <a:rPr lang="en-DE" sz="2800" dirty="0"/>
              <a:t>) , lasts 2 hr</a:t>
            </a:r>
          </a:p>
        </p:txBody>
      </p:sp>
      <p:pic>
        <p:nvPicPr>
          <p:cNvPr id="3" name="Picture 2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7B200DFB-70E5-9ADE-B19A-28946A68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7" y="1888495"/>
            <a:ext cx="5461687" cy="4096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E9075A-C8EE-83D6-C26C-62041273A701}"/>
              </a:ext>
            </a:extLst>
          </p:cNvPr>
          <p:cNvSpPr txBox="1"/>
          <p:nvPr/>
        </p:nvSpPr>
        <p:spPr>
          <a:xfrm>
            <a:off x="838200" y="1367522"/>
            <a:ext cx="4090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Up-regulated for 2 hrs and then set to basal level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3830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247C-D144-791A-224B-7F6D50F4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</a:t>
            </a:r>
            <a:r>
              <a:rPr lang="en-DE" sz="2800" dirty="0"/>
              <a:t>hange in [CNIH2] over time at stimulated and nearby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8B55D-90D8-E4E8-195B-CB604CE6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782" y="1996517"/>
            <a:ext cx="5782964" cy="4337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D7742-0D31-1006-951A-ED54B191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4746" y="1573299"/>
            <a:ext cx="6347253" cy="4760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1D0A09-0ACF-A73C-7A0E-DA9EE94F9E52}"/>
              </a:ext>
            </a:extLst>
          </p:cNvPr>
          <p:cNvSpPr txBox="1"/>
          <p:nvPr/>
        </p:nvSpPr>
        <p:spPr>
          <a:xfrm>
            <a:off x="2641065" y="2764006"/>
            <a:ext cx="223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At stimulated synapse</a:t>
            </a:r>
          </a:p>
        </p:txBody>
      </p:sp>
    </p:spTree>
    <p:extLst>
      <p:ext uri="{BB962C8B-B14F-4D97-AF65-F5344CB8AC3E}">
        <p14:creationId xmlns:p14="http://schemas.microsoft.com/office/powerpoint/2010/main" val="280539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247C-D144-791A-224B-7F6D50F4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Spatiotemporal dynamics in details</a:t>
            </a:r>
            <a:endParaRPr lang="en-D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B3AC2-5B92-03AE-AD25-ADC47E998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" t="7735" r="8117"/>
          <a:stretch/>
        </p:blipFill>
        <p:spPr>
          <a:xfrm>
            <a:off x="142502" y="2207709"/>
            <a:ext cx="5600237" cy="3884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9E889-153A-CE59-D6B4-D73F52F27449}"/>
              </a:ext>
            </a:extLst>
          </p:cNvPr>
          <p:cNvSpPr txBox="1"/>
          <p:nvPr/>
        </p:nvSpPr>
        <p:spPr>
          <a:xfrm>
            <a:off x="1322904" y="1464037"/>
            <a:ext cx="19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Brief up-regulation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050D0-CB8F-83C8-5D11-82C7AF096DFC}"/>
              </a:ext>
            </a:extLst>
          </p:cNvPr>
          <p:cNvSpPr txBox="1"/>
          <p:nvPr/>
        </p:nvSpPr>
        <p:spPr>
          <a:xfrm>
            <a:off x="7104208" y="1464037"/>
            <a:ext cx="253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Prolonged up-regulation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014A96-1F95-BCCB-6439-D4C1C1C4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" t="8622" r="8338"/>
          <a:stretch/>
        </p:blipFill>
        <p:spPr>
          <a:xfrm>
            <a:off x="5742738" y="2279140"/>
            <a:ext cx="5444219" cy="374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7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182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What is the temporal dynamics of CNIH2 local translation</vt:lpstr>
      <vt:lpstr>Brief up-regulation of local translation rate (βp), lasts 10 mins</vt:lpstr>
      <vt:lpstr>Change in [CNIH2] over time at stimulated and nearby location</vt:lpstr>
      <vt:lpstr>Prolonged up-regulation of local translation rate (βp) , lasts 2 hr</vt:lpstr>
      <vt:lpstr>Change in [CNIH2] over time at stimulated and nearby location</vt:lpstr>
      <vt:lpstr>Spatiotemporal dynamics in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Wagle, Surbhit</dc:creator>
  <cp:lastModifiedBy>Wagle, Surbhit</cp:lastModifiedBy>
  <cp:revision>21</cp:revision>
  <dcterms:created xsi:type="dcterms:W3CDTF">2023-10-17T13:15:29Z</dcterms:created>
  <dcterms:modified xsi:type="dcterms:W3CDTF">2023-10-19T15:02:18Z</dcterms:modified>
</cp:coreProperties>
</file>